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6" r:id="rId2"/>
    <p:sldId id="274" r:id="rId3"/>
    <p:sldId id="275" r:id="rId4"/>
    <p:sldId id="276" r:id="rId5"/>
    <p:sldId id="266" r:id="rId6"/>
  </p:sldIdLst>
  <p:sldSz cx="12192000" cy="6858000"/>
  <p:notesSz cx="6858000" cy="9144000"/>
  <p:embeddedFontLst>
    <p:embeddedFont>
      <p:font typeface="Aptos" panose="020B0004020202020204" pitchFamily="34" charset="0"/>
      <p:regular r:id="rId8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Inter V" panose="02000503000000020004" charset="0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35" userDrawn="1">
          <p15:clr>
            <a:srgbClr val="A4A3A4"/>
          </p15:clr>
        </p15:guide>
        <p15:guide id="2" pos="2774" userDrawn="1">
          <p15:clr>
            <a:srgbClr val="A4A3A4"/>
          </p15:clr>
        </p15:guide>
        <p15:guide id="3" pos="483" userDrawn="1">
          <p15:clr>
            <a:srgbClr val="A4A3A4"/>
          </p15:clr>
        </p15:guide>
        <p15:guide id="4" pos="7197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  <p15:guide id="7" orient="horz" pos="3339" userDrawn="1">
          <p15:clr>
            <a:srgbClr val="A4A3A4"/>
          </p15:clr>
        </p15:guide>
        <p15:guide id="8" orient="horz" pos="2999" userDrawn="1">
          <p15:clr>
            <a:srgbClr val="A4A3A4"/>
          </p15:clr>
        </p15:guide>
        <p15:guide id="9" pos="1073" userDrawn="1">
          <p15:clr>
            <a:srgbClr val="A4A3A4"/>
          </p15:clr>
        </p15:guide>
        <p15:guide id="10" pos="6085" userDrawn="1">
          <p15:clr>
            <a:srgbClr val="A4A3A4"/>
          </p15:clr>
        </p15:guide>
        <p15:guide id="11" orient="horz" pos="2251" userDrawn="1">
          <p15:clr>
            <a:srgbClr val="A4A3A4"/>
          </p15:clr>
        </p15:guide>
        <p15:guide id="12" pos="53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1717"/>
    <a:srgbClr val="FF5C5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10" autoAdjust="0"/>
    <p:restoredTop sz="67450" autoAdjust="0"/>
  </p:normalViewPr>
  <p:slideViewPr>
    <p:cSldViewPr snapToGrid="0" showGuides="1">
      <p:cViewPr varScale="1">
        <p:scale>
          <a:sx n="81" d="100"/>
          <a:sy n="81" d="100"/>
        </p:scale>
        <p:origin x="2130" y="78"/>
      </p:cViewPr>
      <p:guideLst>
        <p:guide orient="horz" pos="935"/>
        <p:guide pos="2774"/>
        <p:guide pos="483"/>
        <p:guide pos="7197"/>
        <p:guide orient="horz" pos="346"/>
        <p:guide orient="horz" pos="3974"/>
        <p:guide orient="horz" pos="3339"/>
        <p:guide orient="horz" pos="2999"/>
        <p:guide pos="1073"/>
        <p:guide pos="6085"/>
        <p:guide orient="horz" pos="2251"/>
        <p:guide pos="53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4EF58-A830-4776-94C7-82CE52B7750B}" type="datetimeFigureOut">
              <a:rPr lang="en-US" smtClean="0"/>
              <a:t>8/16/2023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421D2-D3A8-40BA-9E31-2DA8B8B59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526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Handy design:</a:t>
            </a:r>
            <a:br>
              <a:rPr lang="en-US" dirty="0"/>
            </a:br>
            <a:r>
              <a:rPr lang="en-US" dirty="0"/>
              <a:t>- Offer two type of screen: 6. 1 inch and 6.7 inch, perfect in your hand</a:t>
            </a:r>
          </a:p>
          <a:p>
            <a:r>
              <a:rPr lang="en-US" dirty="0"/>
              <a:t>- Its sleek and modern design is a testament to both form and function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- Refining the materials for enhanced durability and aesthetics.</a:t>
            </a:r>
          </a:p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- It has been gradually reducing the bezels around the iPhone's display, providing a more immersive viewing experience</a:t>
            </a:r>
          </a:p>
          <a:p>
            <a:endParaRPr lang="en-US" b="0" i="0" dirty="0">
              <a:solidFill>
                <a:srgbClr val="374151"/>
              </a:solidFill>
              <a:effectLst/>
              <a:latin typeface="Söhn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Accuracy and Security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Passkeys: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Using </a:t>
            </a:r>
            <a:r>
              <a:rPr lang="en-IN" sz="1200" dirty="0" err="1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FaceID</a:t>
            </a: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is more useful, user-friendly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Quickly to authentication avoid time-consuming and bored each time </a:t>
            </a:r>
            <a:r>
              <a:rPr lang="en-IN" sz="1200" dirty="0" err="1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authen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The passkey system on the iPhone 14 is so accurate</a:t>
            </a:r>
            <a:endParaRPr lang="en-IN" sz="1200" b="0" i="0" dirty="0">
              <a:solidFill>
                <a:schemeClr val="bg1">
                  <a:lumMod val="95000"/>
                </a:schemeClr>
              </a:solidFill>
              <a:effectLst/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b="0" i="0" dirty="0">
                <a:solidFill>
                  <a:schemeClr val="bg1">
                    <a:lumMod val="95000"/>
                  </a:schemeClr>
                </a:solidFill>
                <a:effectLst/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Its implementation ensures a secure environment, bolstering the protection of sensitive data</a:t>
            </a:r>
            <a:endParaRPr lang="en-IN" sz="1200" b="0" i="0" dirty="0">
              <a:solidFill>
                <a:schemeClr val="bg1">
                  <a:lumMod val="95000"/>
                </a:schemeClr>
              </a:solidFill>
              <a:effectLst/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Look Hidden Albums: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Protect to your private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Enjoy accurate touch responses while ensuring your privacy with advanced biometric security features</a:t>
            </a: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85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Efficient and performance:</a:t>
            </a:r>
            <a:br>
              <a:rPr lang="en-US" dirty="0"/>
            </a:br>
            <a:r>
              <a:rPr lang="en-US" dirty="0"/>
              <a:t>-  Experience blazing-fast performance that keeps up with your dynamic lifestyle</a:t>
            </a:r>
            <a:br>
              <a:rPr lang="en-US" dirty="0"/>
            </a:br>
            <a:r>
              <a:rPr lang="en-US" dirty="0"/>
              <a:t>-  Allowing you to accomplish more in less time</a:t>
            </a:r>
            <a:br>
              <a:rPr lang="en-US" dirty="0"/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Stay ahead with regular updates that bring you the latest features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Push notification fast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Notify the upcoming event or meeting</a:t>
            </a:r>
          </a:p>
          <a:p>
            <a:endParaRPr lang="en-US" sz="1200" b="0" i="0" dirty="0">
              <a:solidFill>
                <a:srgbClr val="374151"/>
              </a:solidFill>
              <a:effectLst/>
              <a:latin typeface="Söhne"/>
              <a:ea typeface="+mn-ea"/>
              <a:cs typeface="+mn-cs"/>
            </a:endParaRPr>
          </a:p>
          <a:p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User-Friendly Interface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GUI and icon is user-friendly, easy to find and use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Navigate effortlessly through the intuitive interface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- Designed to cater to both tech enthusiasts and newcomers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 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987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Handy design:</a:t>
            </a:r>
            <a:br>
              <a:rPr lang="en-US" dirty="0"/>
            </a:br>
            <a:r>
              <a:rPr lang="en-US" dirty="0"/>
              <a:t>- your personalized Lock Screen is always glanceable</a:t>
            </a:r>
            <a:br>
              <a:rPr lang="en-US" dirty="0"/>
            </a:br>
            <a:r>
              <a:rPr lang="en-US" dirty="0"/>
              <a:t>- so you don’t have to tap to see your favorite widgets like Weather, Calendar, or Lunar Phase</a:t>
            </a:r>
            <a:br>
              <a:rPr lang="en-US" dirty="0"/>
            </a:b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Crash Detection</a:t>
            </a:r>
            <a:b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IN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</a:t>
            </a: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iPhone 14 Pro can detect a severe car crash,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call 911 and notify your emergency contacts.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Hardware sensors and advanced motion algorithms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  <a:t>- identify signs of a crash — including sudden changes in speed, direction, and cabin pressure.</a:t>
            </a:r>
            <a:br>
              <a:rPr lang="en-US" sz="1200" dirty="0">
                <a:solidFill>
                  <a:schemeClr val="bg1">
                    <a:lumMod val="95000"/>
                  </a:schemeClr>
                </a:solidFill>
                <a:latin typeface="Inter V" panose="02000503000000020004" pitchFamily="2" charset="0"/>
                <a:ea typeface="Inter V" panose="02000503000000020004" pitchFamily="2" charset="0"/>
                <a:cs typeface="Inter V" panose="02000503000000020004" pitchFamily="2" charset="0"/>
              </a:rPr>
            </a:br>
            <a:endParaRPr lang="en-IN" sz="1200" dirty="0">
              <a:solidFill>
                <a:schemeClr val="bg1">
                  <a:lumMod val="95000"/>
                </a:schemeClr>
              </a:solidFill>
              <a:latin typeface="Inter V" panose="02000503000000020004" pitchFamily="2" charset="0"/>
              <a:ea typeface="Inter V" panose="02000503000000020004" pitchFamily="2" charset="0"/>
              <a:cs typeface="Inter V" panose="02000503000000020004" pitchFamily="2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3421D2-D3A8-40BA-9E31-2DA8B8B5998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42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57047E8-8695-444B-8377-7FA672E5AFB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87688" y="3791246"/>
            <a:ext cx="10304313" cy="2517479"/>
          </a:xfrm>
          <a:custGeom>
            <a:avLst/>
            <a:gdLst>
              <a:gd name="connsiteX0" fmla="*/ 0 w 10304313"/>
              <a:gd name="connsiteY0" fmla="*/ 0 h 2517479"/>
              <a:gd name="connsiteX1" fmla="*/ 10304313 w 10304313"/>
              <a:gd name="connsiteY1" fmla="*/ 0 h 2517479"/>
              <a:gd name="connsiteX2" fmla="*/ 10304313 w 10304313"/>
              <a:gd name="connsiteY2" fmla="*/ 2517479 h 2517479"/>
              <a:gd name="connsiteX3" fmla="*/ 0 w 10304313"/>
              <a:gd name="connsiteY3" fmla="*/ 2517479 h 2517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04313" h="2517479">
                <a:moveTo>
                  <a:pt x="0" y="0"/>
                </a:moveTo>
                <a:lnTo>
                  <a:pt x="10304313" y="0"/>
                </a:lnTo>
                <a:lnTo>
                  <a:pt x="10304313" y="2517479"/>
                </a:lnTo>
                <a:lnTo>
                  <a:pt x="0" y="2517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228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4814C-69D4-4C77-B2A9-FA3DE2FD5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B11FB-29D3-445D-9722-284792CF3F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4AF6B-AF41-4F54-AF08-9CD7D5672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7BFC5-20C5-468F-AC87-795BC74A4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22BF3-9BFB-44C6-BD7B-5E12DBF6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77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A298DF-0458-4875-88B2-6388895347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038F2-183C-4188-B26F-A362E41B4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08026-61E2-43FC-AEA9-D20B4F1F0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8046A1-BB98-4419-9DB7-151D1EC2E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891C8-6ABA-48F0-9E87-6017A7A7B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21500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9CA0659-334B-4531-AB15-ECF197C37D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62763" y="1485901"/>
            <a:ext cx="4112812" cy="4070327"/>
          </a:xfrm>
          <a:custGeom>
            <a:avLst/>
            <a:gdLst>
              <a:gd name="connsiteX0" fmla="*/ 0 w 4112812"/>
              <a:gd name="connsiteY0" fmla="*/ 0 h 4070327"/>
              <a:gd name="connsiteX1" fmla="*/ 4112812 w 4112812"/>
              <a:gd name="connsiteY1" fmla="*/ 0 h 4070327"/>
              <a:gd name="connsiteX2" fmla="*/ 4112812 w 4112812"/>
              <a:gd name="connsiteY2" fmla="*/ 4070327 h 4070327"/>
              <a:gd name="connsiteX3" fmla="*/ 0 w 4112812"/>
              <a:gd name="connsiteY3" fmla="*/ 4070327 h 4070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2812" h="4070327">
                <a:moveTo>
                  <a:pt x="0" y="0"/>
                </a:moveTo>
                <a:lnTo>
                  <a:pt x="4112812" y="0"/>
                </a:lnTo>
                <a:lnTo>
                  <a:pt x="4112812" y="4070327"/>
                </a:lnTo>
                <a:lnTo>
                  <a:pt x="0" y="40703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291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21B000FC-CF28-440D-A10C-A5909B8578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7472" y="1313371"/>
            <a:ext cx="1326494" cy="2365700"/>
          </a:xfrm>
          <a:custGeom>
            <a:avLst/>
            <a:gdLst>
              <a:gd name="connsiteX0" fmla="*/ 173439 w 1326494"/>
              <a:gd name="connsiteY0" fmla="*/ 0 h 2365700"/>
              <a:gd name="connsiteX1" fmla="*/ 1153055 w 1326494"/>
              <a:gd name="connsiteY1" fmla="*/ 0 h 2365700"/>
              <a:gd name="connsiteX2" fmla="*/ 1326494 w 1326494"/>
              <a:gd name="connsiteY2" fmla="*/ 173439 h 2365700"/>
              <a:gd name="connsiteX3" fmla="*/ 1326494 w 1326494"/>
              <a:gd name="connsiteY3" fmla="*/ 2192261 h 2365700"/>
              <a:gd name="connsiteX4" fmla="*/ 1153055 w 1326494"/>
              <a:gd name="connsiteY4" fmla="*/ 2365700 h 2365700"/>
              <a:gd name="connsiteX5" fmla="*/ 173439 w 1326494"/>
              <a:gd name="connsiteY5" fmla="*/ 2365700 h 2365700"/>
              <a:gd name="connsiteX6" fmla="*/ 0 w 1326494"/>
              <a:gd name="connsiteY6" fmla="*/ 2192261 h 2365700"/>
              <a:gd name="connsiteX7" fmla="*/ 0 w 1326494"/>
              <a:gd name="connsiteY7" fmla="*/ 173439 h 2365700"/>
              <a:gd name="connsiteX8" fmla="*/ 173439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3439" y="0"/>
                </a:moveTo>
                <a:lnTo>
                  <a:pt x="1153055" y="0"/>
                </a:lnTo>
                <a:cubicBezTo>
                  <a:pt x="1248843" y="0"/>
                  <a:pt x="1326494" y="77651"/>
                  <a:pt x="1326494" y="173439"/>
                </a:cubicBezTo>
                <a:lnTo>
                  <a:pt x="1326494" y="2192261"/>
                </a:lnTo>
                <a:cubicBezTo>
                  <a:pt x="1326494" y="2288049"/>
                  <a:pt x="1248843" y="2365700"/>
                  <a:pt x="1153055" y="2365700"/>
                </a:cubicBezTo>
                <a:lnTo>
                  <a:pt x="173439" y="2365700"/>
                </a:lnTo>
                <a:cubicBezTo>
                  <a:pt x="77651" y="2365700"/>
                  <a:pt x="0" y="2288049"/>
                  <a:pt x="0" y="2192261"/>
                </a:cubicBezTo>
                <a:lnTo>
                  <a:pt x="0" y="173439"/>
                </a:lnTo>
                <a:cubicBezTo>
                  <a:pt x="0" y="77651"/>
                  <a:pt x="77651" y="0"/>
                  <a:pt x="1734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52C8FA44-7C56-417A-AF93-F8605ED15C2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063335" y="3939221"/>
            <a:ext cx="1326494" cy="2365700"/>
          </a:xfrm>
          <a:custGeom>
            <a:avLst/>
            <a:gdLst>
              <a:gd name="connsiteX0" fmla="*/ 179276 w 1326494"/>
              <a:gd name="connsiteY0" fmla="*/ 0 h 2365700"/>
              <a:gd name="connsiteX1" fmla="*/ 1147218 w 1326494"/>
              <a:gd name="connsiteY1" fmla="*/ 0 h 2365700"/>
              <a:gd name="connsiteX2" fmla="*/ 1326494 w 1326494"/>
              <a:gd name="connsiteY2" fmla="*/ 179276 h 2365700"/>
              <a:gd name="connsiteX3" fmla="*/ 1326494 w 1326494"/>
              <a:gd name="connsiteY3" fmla="*/ 2186424 h 2365700"/>
              <a:gd name="connsiteX4" fmla="*/ 1147218 w 1326494"/>
              <a:gd name="connsiteY4" fmla="*/ 2365700 h 2365700"/>
              <a:gd name="connsiteX5" fmla="*/ 179276 w 1326494"/>
              <a:gd name="connsiteY5" fmla="*/ 2365700 h 2365700"/>
              <a:gd name="connsiteX6" fmla="*/ 0 w 1326494"/>
              <a:gd name="connsiteY6" fmla="*/ 2186424 h 2365700"/>
              <a:gd name="connsiteX7" fmla="*/ 0 w 1326494"/>
              <a:gd name="connsiteY7" fmla="*/ 179276 h 2365700"/>
              <a:gd name="connsiteX8" fmla="*/ 179276 w 1326494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2365700">
                <a:moveTo>
                  <a:pt x="179276" y="0"/>
                </a:moveTo>
                <a:lnTo>
                  <a:pt x="1147218" y="0"/>
                </a:lnTo>
                <a:cubicBezTo>
                  <a:pt x="1246229" y="0"/>
                  <a:pt x="1326494" y="80265"/>
                  <a:pt x="1326494" y="179276"/>
                </a:cubicBezTo>
                <a:lnTo>
                  <a:pt x="1326494" y="2186424"/>
                </a:lnTo>
                <a:cubicBezTo>
                  <a:pt x="1326494" y="2285435"/>
                  <a:pt x="1246229" y="2365700"/>
                  <a:pt x="1147218" y="2365700"/>
                </a:cubicBezTo>
                <a:lnTo>
                  <a:pt x="179276" y="2365700"/>
                </a:lnTo>
                <a:cubicBezTo>
                  <a:pt x="80265" y="2365700"/>
                  <a:pt x="0" y="2285435"/>
                  <a:pt x="0" y="2186424"/>
                </a:cubicBezTo>
                <a:lnTo>
                  <a:pt x="0" y="179276"/>
                </a:lnTo>
                <a:cubicBezTo>
                  <a:pt x="0" y="80265"/>
                  <a:pt x="80265" y="0"/>
                  <a:pt x="17927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C02302-F523-4787-AA34-1EF91E6DF99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008065" y="5122071"/>
            <a:ext cx="2652988" cy="1182850"/>
          </a:xfrm>
          <a:custGeom>
            <a:avLst/>
            <a:gdLst>
              <a:gd name="connsiteX0" fmla="*/ 136714 w 2652988"/>
              <a:gd name="connsiteY0" fmla="*/ 0 h 1182850"/>
              <a:gd name="connsiteX1" fmla="*/ 2516274 w 2652988"/>
              <a:gd name="connsiteY1" fmla="*/ 0 h 1182850"/>
              <a:gd name="connsiteX2" fmla="*/ 2652988 w 2652988"/>
              <a:gd name="connsiteY2" fmla="*/ 136714 h 1182850"/>
              <a:gd name="connsiteX3" fmla="*/ 2652988 w 2652988"/>
              <a:gd name="connsiteY3" fmla="*/ 1046136 h 1182850"/>
              <a:gd name="connsiteX4" fmla="*/ 2516274 w 2652988"/>
              <a:gd name="connsiteY4" fmla="*/ 1182850 h 1182850"/>
              <a:gd name="connsiteX5" fmla="*/ 136714 w 2652988"/>
              <a:gd name="connsiteY5" fmla="*/ 1182850 h 1182850"/>
              <a:gd name="connsiteX6" fmla="*/ 0 w 2652988"/>
              <a:gd name="connsiteY6" fmla="*/ 1046136 h 1182850"/>
              <a:gd name="connsiteX7" fmla="*/ 0 w 2652988"/>
              <a:gd name="connsiteY7" fmla="*/ 136714 h 1182850"/>
              <a:gd name="connsiteX8" fmla="*/ 136714 w 2652988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1182850">
                <a:moveTo>
                  <a:pt x="136714" y="0"/>
                </a:moveTo>
                <a:lnTo>
                  <a:pt x="2516274" y="0"/>
                </a:lnTo>
                <a:cubicBezTo>
                  <a:pt x="2591779" y="0"/>
                  <a:pt x="2652988" y="61209"/>
                  <a:pt x="2652988" y="136714"/>
                </a:cubicBezTo>
                <a:lnTo>
                  <a:pt x="2652988" y="1046136"/>
                </a:lnTo>
                <a:cubicBezTo>
                  <a:pt x="2652988" y="1121641"/>
                  <a:pt x="2591779" y="1182850"/>
                  <a:pt x="2516274" y="1182850"/>
                </a:cubicBezTo>
                <a:lnTo>
                  <a:pt x="136714" y="1182850"/>
                </a:lnTo>
                <a:cubicBezTo>
                  <a:pt x="61209" y="1182850"/>
                  <a:pt x="0" y="1121641"/>
                  <a:pt x="0" y="1046136"/>
                </a:cubicBezTo>
                <a:lnTo>
                  <a:pt x="0" y="136714"/>
                </a:lnTo>
                <a:cubicBezTo>
                  <a:pt x="0" y="61209"/>
                  <a:pt x="61209" y="0"/>
                  <a:pt x="13671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BF8F153-8A08-436A-A580-47BD453AEE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5128" y="1313371"/>
            <a:ext cx="2717037" cy="1182850"/>
          </a:xfrm>
          <a:custGeom>
            <a:avLst/>
            <a:gdLst>
              <a:gd name="connsiteX0" fmla="*/ 154220 w 2717037"/>
              <a:gd name="connsiteY0" fmla="*/ 0 h 1182850"/>
              <a:gd name="connsiteX1" fmla="*/ 2562817 w 2717037"/>
              <a:gd name="connsiteY1" fmla="*/ 0 h 1182850"/>
              <a:gd name="connsiteX2" fmla="*/ 2717037 w 2717037"/>
              <a:gd name="connsiteY2" fmla="*/ 154220 h 1182850"/>
              <a:gd name="connsiteX3" fmla="*/ 2717037 w 2717037"/>
              <a:gd name="connsiteY3" fmla="*/ 1028630 h 1182850"/>
              <a:gd name="connsiteX4" fmla="*/ 2562817 w 2717037"/>
              <a:gd name="connsiteY4" fmla="*/ 1182850 h 1182850"/>
              <a:gd name="connsiteX5" fmla="*/ 154220 w 2717037"/>
              <a:gd name="connsiteY5" fmla="*/ 1182850 h 1182850"/>
              <a:gd name="connsiteX6" fmla="*/ 0 w 2717037"/>
              <a:gd name="connsiteY6" fmla="*/ 1028630 h 1182850"/>
              <a:gd name="connsiteX7" fmla="*/ 0 w 2717037"/>
              <a:gd name="connsiteY7" fmla="*/ 154220 h 1182850"/>
              <a:gd name="connsiteX8" fmla="*/ 154220 w 2717037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17037" h="1182850">
                <a:moveTo>
                  <a:pt x="154220" y="0"/>
                </a:moveTo>
                <a:lnTo>
                  <a:pt x="2562817" y="0"/>
                </a:lnTo>
                <a:cubicBezTo>
                  <a:pt x="2647990" y="0"/>
                  <a:pt x="2717037" y="69047"/>
                  <a:pt x="2717037" y="154220"/>
                </a:cubicBezTo>
                <a:lnTo>
                  <a:pt x="2717037" y="1028630"/>
                </a:lnTo>
                <a:cubicBezTo>
                  <a:pt x="2717037" y="1113803"/>
                  <a:pt x="2647990" y="1182850"/>
                  <a:pt x="2562817" y="1182850"/>
                </a:cubicBezTo>
                <a:lnTo>
                  <a:pt x="154220" y="1182850"/>
                </a:lnTo>
                <a:cubicBezTo>
                  <a:pt x="69047" y="1182850"/>
                  <a:pt x="0" y="1113803"/>
                  <a:pt x="0" y="1028630"/>
                </a:cubicBezTo>
                <a:lnTo>
                  <a:pt x="0" y="154220"/>
                </a:lnTo>
                <a:cubicBezTo>
                  <a:pt x="0" y="69047"/>
                  <a:pt x="69047" y="0"/>
                  <a:pt x="15422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16E41D12-2C03-4115-BF17-09ADF7C3639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82082" y="1313371"/>
            <a:ext cx="1326494" cy="1182850"/>
          </a:xfrm>
          <a:custGeom>
            <a:avLst/>
            <a:gdLst>
              <a:gd name="connsiteX0" fmla="*/ 142782 w 1326494"/>
              <a:gd name="connsiteY0" fmla="*/ 0 h 1182850"/>
              <a:gd name="connsiteX1" fmla="*/ 1183712 w 1326494"/>
              <a:gd name="connsiteY1" fmla="*/ 0 h 1182850"/>
              <a:gd name="connsiteX2" fmla="*/ 1326494 w 1326494"/>
              <a:gd name="connsiteY2" fmla="*/ 142782 h 1182850"/>
              <a:gd name="connsiteX3" fmla="*/ 1326494 w 1326494"/>
              <a:gd name="connsiteY3" fmla="*/ 1040068 h 1182850"/>
              <a:gd name="connsiteX4" fmla="*/ 1183712 w 1326494"/>
              <a:gd name="connsiteY4" fmla="*/ 1182850 h 1182850"/>
              <a:gd name="connsiteX5" fmla="*/ 142782 w 1326494"/>
              <a:gd name="connsiteY5" fmla="*/ 1182850 h 1182850"/>
              <a:gd name="connsiteX6" fmla="*/ 0 w 1326494"/>
              <a:gd name="connsiteY6" fmla="*/ 1040068 h 1182850"/>
              <a:gd name="connsiteX7" fmla="*/ 0 w 1326494"/>
              <a:gd name="connsiteY7" fmla="*/ 142782 h 1182850"/>
              <a:gd name="connsiteX8" fmla="*/ 142782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42782" y="0"/>
                </a:moveTo>
                <a:lnTo>
                  <a:pt x="1183712" y="0"/>
                </a:lnTo>
                <a:cubicBezTo>
                  <a:pt x="1262568" y="0"/>
                  <a:pt x="1326494" y="63926"/>
                  <a:pt x="1326494" y="142782"/>
                </a:cubicBezTo>
                <a:lnTo>
                  <a:pt x="1326494" y="1040068"/>
                </a:lnTo>
                <a:cubicBezTo>
                  <a:pt x="1326494" y="1118924"/>
                  <a:pt x="1262568" y="1182850"/>
                  <a:pt x="1183712" y="1182850"/>
                </a:cubicBezTo>
                <a:lnTo>
                  <a:pt x="142782" y="1182850"/>
                </a:lnTo>
                <a:cubicBezTo>
                  <a:pt x="63926" y="1182850"/>
                  <a:pt x="0" y="1118924"/>
                  <a:pt x="0" y="1040068"/>
                </a:cubicBezTo>
                <a:lnTo>
                  <a:pt x="0" y="142782"/>
                </a:lnTo>
                <a:cubicBezTo>
                  <a:pt x="0" y="63926"/>
                  <a:pt x="63926" y="0"/>
                  <a:pt x="14278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28" name="Picture Placeholder 27">
            <a:extLst>
              <a:ext uri="{FF2B5EF4-FFF2-40B4-BE49-F238E27FC236}">
                <a16:creationId xmlns:a16="http://schemas.microsoft.com/office/drawing/2014/main" id="{1FD682CB-80C6-4C22-8EA0-36E27E1340C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582082" y="2626297"/>
            <a:ext cx="1326494" cy="1182850"/>
          </a:xfrm>
          <a:custGeom>
            <a:avLst/>
            <a:gdLst>
              <a:gd name="connsiteX0" fmla="*/ 123584 w 1326494"/>
              <a:gd name="connsiteY0" fmla="*/ 0 h 1182850"/>
              <a:gd name="connsiteX1" fmla="*/ 1202910 w 1326494"/>
              <a:gd name="connsiteY1" fmla="*/ 0 h 1182850"/>
              <a:gd name="connsiteX2" fmla="*/ 1326494 w 1326494"/>
              <a:gd name="connsiteY2" fmla="*/ 123584 h 1182850"/>
              <a:gd name="connsiteX3" fmla="*/ 1326494 w 1326494"/>
              <a:gd name="connsiteY3" fmla="*/ 1059266 h 1182850"/>
              <a:gd name="connsiteX4" fmla="*/ 1202910 w 1326494"/>
              <a:gd name="connsiteY4" fmla="*/ 1182850 h 1182850"/>
              <a:gd name="connsiteX5" fmla="*/ 123584 w 1326494"/>
              <a:gd name="connsiteY5" fmla="*/ 1182850 h 1182850"/>
              <a:gd name="connsiteX6" fmla="*/ 0 w 1326494"/>
              <a:gd name="connsiteY6" fmla="*/ 1059266 h 1182850"/>
              <a:gd name="connsiteX7" fmla="*/ 0 w 1326494"/>
              <a:gd name="connsiteY7" fmla="*/ 123584 h 1182850"/>
              <a:gd name="connsiteX8" fmla="*/ 123584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3584" y="0"/>
                </a:moveTo>
                <a:lnTo>
                  <a:pt x="1202910" y="0"/>
                </a:lnTo>
                <a:cubicBezTo>
                  <a:pt x="1271164" y="0"/>
                  <a:pt x="1326494" y="55330"/>
                  <a:pt x="1326494" y="123584"/>
                </a:cubicBezTo>
                <a:lnTo>
                  <a:pt x="1326494" y="1059266"/>
                </a:lnTo>
                <a:cubicBezTo>
                  <a:pt x="1326494" y="1127520"/>
                  <a:pt x="1271164" y="1182850"/>
                  <a:pt x="1202910" y="1182850"/>
                </a:cubicBezTo>
                <a:lnTo>
                  <a:pt x="123584" y="1182850"/>
                </a:lnTo>
                <a:cubicBezTo>
                  <a:pt x="55330" y="1182850"/>
                  <a:pt x="0" y="1127520"/>
                  <a:pt x="0" y="1059266"/>
                </a:cubicBezTo>
                <a:lnTo>
                  <a:pt x="0" y="123584"/>
                </a:lnTo>
                <a:cubicBezTo>
                  <a:pt x="0" y="55330"/>
                  <a:pt x="55330" y="0"/>
                  <a:pt x="12358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20484C89-B048-45DC-A16A-376484FE5C6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98036" y="3799535"/>
            <a:ext cx="1326494" cy="1182850"/>
          </a:xfrm>
          <a:custGeom>
            <a:avLst/>
            <a:gdLst>
              <a:gd name="connsiteX0" fmla="*/ 125039 w 1326494"/>
              <a:gd name="connsiteY0" fmla="*/ 0 h 1182850"/>
              <a:gd name="connsiteX1" fmla="*/ 1201455 w 1326494"/>
              <a:gd name="connsiteY1" fmla="*/ 0 h 1182850"/>
              <a:gd name="connsiteX2" fmla="*/ 1326494 w 1326494"/>
              <a:gd name="connsiteY2" fmla="*/ 125039 h 1182850"/>
              <a:gd name="connsiteX3" fmla="*/ 1326494 w 1326494"/>
              <a:gd name="connsiteY3" fmla="*/ 1057811 h 1182850"/>
              <a:gd name="connsiteX4" fmla="*/ 1201455 w 1326494"/>
              <a:gd name="connsiteY4" fmla="*/ 1182850 h 1182850"/>
              <a:gd name="connsiteX5" fmla="*/ 125039 w 1326494"/>
              <a:gd name="connsiteY5" fmla="*/ 1182850 h 1182850"/>
              <a:gd name="connsiteX6" fmla="*/ 0 w 1326494"/>
              <a:gd name="connsiteY6" fmla="*/ 1057811 h 1182850"/>
              <a:gd name="connsiteX7" fmla="*/ 0 w 1326494"/>
              <a:gd name="connsiteY7" fmla="*/ 125039 h 1182850"/>
              <a:gd name="connsiteX8" fmla="*/ 125039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25039" y="0"/>
                </a:moveTo>
                <a:lnTo>
                  <a:pt x="1201455" y="0"/>
                </a:lnTo>
                <a:cubicBezTo>
                  <a:pt x="1270512" y="0"/>
                  <a:pt x="1326494" y="55982"/>
                  <a:pt x="1326494" y="125039"/>
                </a:cubicBezTo>
                <a:lnTo>
                  <a:pt x="1326494" y="1057811"/>
                </a:lnTo>
                <a:cubicBezTo>
                  <a:pt x="1326494" y="1126868"/>
                  <a:pt x="1270512" y="1182850"/>
                  <a:pt x="1201455" y="1182850"/>
                </a:cubicBezTo>
                <a:lnTo>
                  <a:pt x="125039" y="1182850"/>
                </a:lnTo>
                <a:cubicBezTo>
                  <a:pt x="55982" y="1182850"/>
                  <a:pt x="0" y="1126868"/>
                  <a:pt x="0" y="1057811"/>
                </a:cubicBezTo>
                <a:lnTo>
                  <a:pt x="0" y="125039"/>
                </a:lnTo>
                <a:cubicBezTo>
                  <a:pt x="0" y="55982"/>
                  <a:pt x="55982" y="0"/>
                  <a:pt x="1250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76470CC0-36E2-4796-9D57-9C72BA187C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798034" y="5122071"/>
            <a:ext cx="1326494" cy="1182850"/>
          </a:xfrm>
          <a:custGeom>
            <a:avLst/>
            <a:gdLst>
              <a:gd name="connsiteX0" fmla="*/ 101701 w 1326494"/>
              <a:gd name="connsiteY0" fmla="*/ 0 h 1182850"/>
              <a:gd name="connsiteX1" fmla="*/ 1224793 w 1326494"/>
              <a:gd name="connsiteY1" fmla="*/ 0 h 1182850"/>
              <a:gd name="connsiteX2" fmla="*/ 1326494 w 1326494"/>
              <a:gd name="connsiteY2" fmla="*/ 101701 h 1182850"/>
              <a:gd name="connsiteX3" fmla="*/ 1326494 w 1326494"/>
              <a:gd name="connsiteY3" fmla="*/ 1081149 h 1182850"/>
              <a:gd name="connsiteX4" fmla="*/ 1224793 w 1326494"/>
              <a:gd name="connsiteY4" fmla="*/ 1182850 h 1182850"/>
              <a:gd name="connsiteX5" fmla="*/ 101701 w 1326494"/>
              <a:gd name="connsiteY5" fmla="*/ 1182850 h 1182850"/>
              <a:gd name="connsiteX6" fmla="*/ 0 w 1326494"/>
              <a:gd name="connsiteY6" fmla="*/ 1081149 h 1182850"/>
              <a:gd name="connsiteX7" fmla="*/ 0 w 1326494"/>
              <a:gd name="connsiteY7" fmla="*/ 101701 h 1182850"/>
              <a:gd name="connsiteX8" fmla="*/ 101701 w 1326494"/>
              <a:gd name="connsiteY8" fmla="*/ 0 h 118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26494" h="1182850">
                <a:moveTo>
                  <a:pt x="101701" y="0"/>
                </a:moveTo>
                <a:lnTo>
                  <a:pt x="1224793" y="0"/>
                </a:lnTo>
                <a:cubicBezTo>
                  <a:pt x="1280961" y="0"/>
                  <a:pt x="1326494" y="45533"/>
                  <a:pt x="1326494" y="101701"/>
                </a:cubicBezTo>
                <a:lnTo>
                  <a:pt x="1326494" y="1081149"/>
                </a:lnTo>
                <a:cubicBezTo>
                  <a:pt x="1326494" y="1137317"/>
                  <a:pt x="1280961" y="1182850"/>
                  <a:pt x="1224793" y="1182850"/>
                </a:cubicBezTo>
                <a:lnTo>
                  <a:pt x="101701" y="1182850"/>
                </a:lnTo>
                <a:cubicBezTo>
                  <a:pt x="45533" y="1182850"/>
                  <a:pt x="0" y="1137317"/>
                  <a:pt x="0" y="1081149"/>
                </a:cubicBezTo>
                <a:lnTo>
                  <a:pt x="0" y="101701"/>
                </a:lnTo>
                <a:cubicBezTo>
                  <a:pt x="0" y="45533"/>
                  <a:pt x="45533" y="0"/>
                  <a:pt x="1017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8266AC1-043E-4C3C-A2B6-849F83FA4AD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26812" y="2626297"/>
            <a:ext cx="2652988" cy="2365700"/>
          </a:xfrm>
          <a:custGeom>
            <a:avLst/>
            <a:gdLst>
              <a:gd name="connsiteX0" fmla="*/ 142131 w 2652988"/>
              <a:gd name="connsiteY0" fmla="*/ 0 h 2365700"/>
              <a:gd name="connsiteX1" fmla="*/ 2510857 w 2652988"/>
              <a:gd name="connsiteY1" fmla="*/ 0 h 2365700"/>
              <a:gd name="connsiteX2" fmla="*/ 2652988 w 2652988"/>
              <a:gd name="connsiteY2" fmla="*/ 142131 h 2365700"/>
              <a:gd name="connsiteX3" fmla="*/ 2652988 w 2652988"/>
              <a:gd name="connsiteY3" fmla="*/ 2223569 h 2365700"/>
              <a:gd name="connsiteX4" fmla="*/ 2510857 w 2652988"/>
              <a:gd name="connsiteY4" fmla="*/ 2365700 h 2365700"/>
              <a:gd name="connsiteX5" fmla="*/ 142131 w 2652988"/>
              <a:gd name="connsiteY5" fmla="*/ 2365700 h 2365700"/>
              <a:gd name="connsiteX6" fmla="*/ 0 w 2652988"/>
              <a:gd name="connsiteY6" fmla="*/ 2223569 h 2365700"/>
              <a:gd name="connsiteX7" fmla="*/ 0 w 2652988"/>
              <a:gd name="connsiteY7" fmla="*/ 142131 h 2365700"/>
              <a:gd name="connsiteX8" fmla="*/ 142131 w 2652988"/>
              <a:gd name="connsiteY8" fmla="*/ 0 h 2365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52988" h="2365700">
                <a:moveTo>
                  <a:pt x="142131" y="0"/>
                </a:moveTo>
                <a:lnTo>
                  <a:pt x="2510857" y="0"/>
                </a:lnTo>
                <a:cubicBezTo>
                  <a:pt x="2589354" y="0"/>
                  <a:pt x="2652988" y="63634"/>
                  <a:pt x="2652988" y="142131"/>
                </a:cubicBezTo>
                <a:lnTo>
                  <a:pt x="2652988" y="2223569"/>
                </a:lnTo>
                <a:cubicBezTo>
                  <a:pt x="2652988" y="2302066"/>
                  <a:pt x="2589354" y="2365700"/>
                  <a:pt x="2510857" y="2365700"/>
                </a:cubicBezTo>
                <a:lnTo>
                  <a:pt x="142131" y="2365700"/>
                </a:lnTo>
                <a:cubicBezTo>
                  <a:pt x="63634" y="2365700"/>
                  <a:pt x="0" y="2302066"/>
                  <a:pt x="0" y="2223569"/>
                </a:cubicBezTo>
                <a:lnTo>
                  <a:pt x="0" y="142131"/>
                </a:lnTo>
                <a:cubicBezTo>
                  <a:pt x="0" y="63634"/>
                  <a:pt x="63634" y="0"/>
                  <a:pt x="14213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88068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3ABB095-C01C-4CE7-8F03-46751204DA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94575" y="1114425"/>
            <a:ext cx="2228850" cy="4700588"/>
          </a:xfrm>
          <a:custGeom>
            <a:avLst/>
            <a:gdLst>
              <a:gd name="connsiteX0" fmla="*/ 219074 w 2228850"/>
              <a:gd name="connsiteY0" fmla="*/ 0 h 4700588"/>
              <a:gd name="connsiteX1" fmla="*/ 2009776 w 2228850"/>
              <a:gd name="connsiteY1" fmla="*/ 0 h 4700588"/>
              <a:gd name="connsiteX2" fmla="*/ 2228850 w 2228850"/>
              <a:gd name="connsiteY2" fmla="*/ 219074 h 4700588"/>
              <a:gd name="connsiteX3" fmla="*/ 2228850 w 2228850"/>
              <a:gd name="connsiteY3" fmla="*/ 4481514 h 4700588"/>
              <a:gd name="connsiteX4" fmla="*/ 2009776 w 2228850"/>
              <a:gd name="connsiteY4" fmla="*/ 4700588 h 4700588"/>
              <a:gd name="connsiteX5" fmla="*/ 219074 w 2228850"/>
              <a:gd name="connsiteY5" fmla="*/ 4700588 h 4700588"/>
              <a:gd name="connsiteX6" fmla="*/ 0 w 2228850"/>
              <a:gd name="connsiteY6" fmla="*/ 4481514 h 4700588"/>
              <a:gd name="connsiteX7" fmla="*/ 0 w 2228850"/>
              <a:gd name="connsiteY7" fmla="*/ 219074 h 4700588"/>
              <a:gd name="connsiteX8" fmla="*/ 219074 w 2228850"/>
              <a:gd name="connsiteY8" fmla="*/ 0 h 4700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228850" h="4700588">
                <a:moveTo>
                  <a:pt x="219074" y="0"/>
                </a:moveTo>
                <a:lnTo>
                  <a:pt x="2009776" y="0"/>
                </a:lnTo>
                <a:cubicBezTo>
                  <a:pt x="2130767" y="0"/>
                  <a:pt x="2228850" y="98083"/>
                  <a:pt x="2228850" y="219074"/>
                </a:cubicBezTo>
                <a:lnTo>
                  <a:pt x="2228850" y="4481514"/>
                </a:lnTo>
                <a:cubicBezTo>
                  <a:pt x="2228850" y="4602505"/>
                  <a:pt x="2130767" y="4700588"/>
                  <a:pt x="2009776" y="4700588"/>
                </a:cubicBezTo>
                <a:lnTo>
                  <a:pt x="219074" y="4700588"/>
                </a:lnTo>
                <a:cubicBezTo>
                  <a:pt x="98083" y="4700588"/>
                  <a:pt x="0" y="4602505"/>
                  <a:pt x="0" y="4481514"/>
                </a:cubicBezTo>
                <a:lnTo>
                  <a:pt x="0" y="219074"/>
                </a:lnTo>
                <a:cubicBezTo>
                  <a:pt x="0" y="98083"/>
                  <a:pt x="98083" y="0"/>
                  <a:pt x="2190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703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4E4B698-3674-4533-A2E9-C10FA6980A9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9558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7D240D58-2CAF-4FAC-A36B-5DCA184BE7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822701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BF4C34A-12BD-4C0C-8C4E-F71AACC4BE6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15845" y="1637105"/>
            <a:ext cx="2546597" cy="4103585"/>
          </a:xfrm>
          <a:custGeom>
            <a:avLst/>
            <a:gdLst>
              <a:gd name="connsiteX0" fmla="*/ 0 w 2801257"/>
              <a:gd name="connsiteY0" fmla="*/ 0 h 4513943"/>
              <a:gd name="connsiteX1" fmla="*/ 2801257 w 2801257"/>
              <a:gd name="connsiteY1" fmla="*/ 0 h 4513943"/>
              <a:gd name="connsiteX2" fmla="*/ 2801257 w 2801257"/>
              <a:gd name="connsiteY2" fmla="*/ 4513943 h 4513943"/>
              <a:gd name="connsiteX3" fmla="*/ 0 w 2801257"/>
              <a:gd name="connsiteY3" fmla="*/ 4513943 h 4513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4513943">
                <a:moveTo>
                  <a:pt x="0" y="0"/>
                </a:moveTo>
                <a:lnTo>
                  <a:pt x="2801257" y="0"/>
                </a:lnTo>
                <a:lnTo>
                  <a:pt x="2801257" y="4513943"/>
                </a:lnTo>
                <a:lnTo>
                  <a:pt x="0" y="45139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9962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23D11-FF58-467B-B48A-03A8EE8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C4CAA2-E67A-4FA5-955E-0DE728AA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49D430-35FA-4BDA-9861-67A3D1AF8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E7EE74-035D-4419-8636-1926FEED8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9262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524C94-6F43-43FA-92D6-DD8D2040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1311B4-AB73-429E-9A11-3D0C21EE3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A2D35E-4355-40B8-9105-F34797E83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3838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455E2-B033-4ADC-816F-004E8B9EE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EA15D-FF7B-4A91-9543-7DDAD085F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A0D7FE-650D-439D-BB6F-D9A9A6E65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D8756-482E-46EC-91B2-97914D2C0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3A304-49B1-4614-94C1-8743C8BDA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D2293-0F11-4297-AA3D-3122F55CF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596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C3B88-1D5D-459A-B3A1-12CB86BE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C85835-226A-4030-AC7E-CA3A2957C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2AA5AB-1D73-4986-B323-C396B2C09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E3947-BECF-48B5-B18E-063AD967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1BD4-6E3C-43F3-9351-C0FBE8173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3E6C1A-EAF1-4298-8615-2FDDD8B8D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68164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C17EE7-A2DC-4CA3-A22B-5103E67DA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73E3A-23A9-4B8E-8A9B-AC7944067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9E25-B4B9-4E09-B8E0-2DFCDDA5A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73DED-D42D-4CD6-AD34-A736FCCC5C54}" type="datetimeFigureOut">
              <a:rPr lang="en-IN" smtClean="0"/>
              <a:t>16-08-2023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120A4-ABB0-4D70-B0EE-ABC036E82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4C5F9-D352-42AE-8295-58C7FE3227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9DF61-15AC-4AC2-AA3B-80B6B126963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7622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NULL" TargetMode="Externa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697AC9D-BBA2-4841-871A-F037DDA2D6B2}"/>
              </a:ext>
            </a:extLst>
          </p:cNvPr>
          <p:cNvGrpSpPr/>
          <p:nvPr/>
        </p:nvGrpSpPr>
        <p:grpSpPr>
          <a:xfrm>
            <a:off x="5599832" y="200051"/>
            <a:ext cx="992336" cy="1178235"/>
            <a:chOff x="3609975" y="476250"/>
            <a:chExt cx="4970602" cy="5901766"/>
          </a:xfrm>
          <a:solidFill>
            <a:schemeClr val="bg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50DE8C0-7648-4333-8541-1EE92C9217B4}"/>
                </a:ext>
              </a:extLst>
            </p:cNvPr>
            <p:cNvSpPr/>
            <p:nvPr/>
          </p:nvSpPr>
          <p:spPr>
            <a:xfrm>
              <a:off x="3609975" y="1873710"/>
              <a:ext cx="4970602" cy="4504306"/>
            </a:xfrm>
            <a:custGeom>
              <a:avLst/>
              <a:gdLst>
                <a:gd name="connsiteX0" fmla="*/ -227 w 4970602"/>
                <a:gd name="connsiteY0" fmla="*/ 1915564 h 4504306"/>
                <a:gd name="connsiteX1" fmla="*/ -227 w 4970602"/>
                <a:gd name="connsiteY1" fmla="*/ 1715063 h 4504306"/>
                <a:gd name="connsiteX2" fmla="*/ 4821 w 4970602"/>
                <a:gd name="connsiteY2" fmla="*/ 1683440 h 4504306"/>
                <a:gd name="connsiteX3" fmla="*/ 77116 w 4970602"/>
                <a:gd name="connsiteY3" fmla="*/ 1208904 h 4504306"/>
                <a:gd name="connsiteX4" fmla="*/ 462497 w 4970602"/>
                <a:gd name="connsiteY4" fmla="*/ 484433 h 4504306"/>
                <a:gd name="connsiteX5" fmla="*/ 1275361 w 4970602"/>
                <a:gd name="connsiteY5" fmla="*/ 44473 h 4504306"/>
                <a:gd name="connsiteX6" fmla="*/ 1559492 w 4970602"/>
                <a:gd name="connsiteY6" fmla="*/ 17708 h 4504306"/>
                <a:gd name="connsiteX7" fmla="*/ 1993355 w 4970602"/>
                <a:gd name="connsiteY7" fmla="*/ 110481 h 4504306"/>
                <a:gd name="connsiteX8" fmla="*/ 2377118 w 4970602"/>
                <a:gd name="connsiteY8" fmla="*/ 244975 h 4504306"/>
                <a:gd name="connsiteX9" fmla="*/ 2651057 w 4970602"/>
                <a:gd name="connsiteY9" fmla="*/ 248118 h 4504306"/>
                <a:gd name="connsiteX10" fmla="*/ 3098731 w 4970602"/>
                <a:gd name="connsiteY10" fmla="*/ 101052 h 4504306"/>
                <a:gd name="connsiteX11" fmla="*/ 3814631 w 4970602"/>
                <a:gd name="connsiteY11" fmla="*/ 12946 h 4504306"/>
                <a:gd name="connsiteX12" fmla="*/ 4417182 w 4970602"/>
                <a:gd name="connsiteY12" fmla="*/ 214685 h 4504306"/>
                <a:gd name="connsiteX13" fmla="*/ 4817232 w 4970602"/>
                <a:gd name="connsiteY13" fmla="*/ 589399 h 4504306"/>
                <a:gd name="connsiteX14" fmla="*/ 4699503 w 4970602"/>
                <a:gd name="connsiteY14" fmla="*/ 669980 h 4504306"/>
                <a:gd name="connsiteX15" fmla="*/ 4176485 w 4970602"/>
                <a:gd name="connsiteY15" fmla="*/ 1925851 h 4504306"/>
                <a:gd name="connsiteX16" fmla="*/ 4944486 w 4970602"/>
                <a:gd name="connsiteY16" fmla="*/ 2915023 h 4504306"/>
                <a:gd name="connsiteX17" fmla="*/ 4965060 w 4970602"/>
                <a:gd name="connsiteY17" fmla="*/ 2962647 h 4504306"/>
                <a:gd name="connsiteX18" fmla="*/ 4788371 w 4970602"/>
                <a:gd name="connsiteY18" fmla="*/ 3371175 h 4504306"/>
                <a:gd name="connsiteX19" fmla="*/ 4120383 w 4970602"/>
                <a:gd name="connsiteY19" fmla="*/ 4290623 h 4504306"/>
                <a:gd name="connsiteX20" fmla="*/ 3524594 w 4970602"/>
                <a:gd name="connsiteY20" fmla="*/ 4492172 h 4504306"/>
                <a:gd name="connsiteX21" fmla="*/ 3151024 w 4970602"/>
                <a:gd name="connsiteY21" fmla="*/ 4388731 h 4504306"/>
                <a:gd name="connsiteX22" fmla="*/ 2722971 w 4970602"/>
                <a:gd name="connsiteY22" fmla="*/ 4272526 h 4504306"/>
                <a:gd name="connsiteX23" fmla="*/ 2108132 w 4970602"/>
                <a:gd name="connsiteY23" fmla="*/ 4367776 h 4504306"/>
                <a:gd name="connsiteX24" fmla="*/ 1822382 w 4970602"/>
                <a:gd name="connsiteY24" fmla="*/ 4470170 h 4504306"/>
                <a:gd name="connsiteX25" fmla="*/ 1182016 w 4970602"/>
                <a:gd name="connsiteY25" fmla="*/ 4361584 h 4504306"/>
                <a:gd name="connsiteX26" fmla="*/ 951987 w 4970602"/>
                <a:gd name="connsiteY26" fmla="*/ 4141652 h 4504306"/>
                <a:gd name="connsiteX27" fmla="*/ 232945 w 4970602"/>
                <a:gd name="connsiteY27" fmla="*/ 2981888 h 4504306"/>
                <a:gd name="connsiteX28" fmla="*/ 9583 w 4970602"/>
                <a:gd name="connsiteY28" fmla="*/ 2032341 h 4504306"/>
                <a:gd name="connsiteX29" fmla="*/ -227 w 4970602"/>
                <a:gd name="connsiteY29" fmla="*/ 1915564 h 450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970602" h="4504306">
                  <a:moveTo>
                    <a:pt x="-227" y="1915564"/>
                  </a:moveTo>
                  <a:lnTo>
                    <a:pt x="-227" y="1715063"/>
                  </a:lnTo>
                  <a:cubicBezTo>
                    <a:pt x="2068" y="1704633"/>
                    <a:pt x="3754" y="1694070"/>
                    <a:pt x="4821" y="1683440"/>
                  </a:cubicBezTo>
                  <a:cubicBezTo>
                    <a:pt x="11755" y="1523115"/>
                    <a:pt x="35996" y="1364019"/>
                    <a:pt x="77116" y="1208904"/>
                  </a:cubicBezTo>
                  <a:cubicBezTo>
                    <a:pt x="149506" y="937633"/>
                    <a:pt x="270473" y="691792"/>
                    <a:pt x="462497" y="484433"/>
                  </a:cubicBezTo>
                  <a:cubicBezTo>
                    <a:pt x="683382" y="246308"/>
                    <a:pt x="957226" y="102195"/>
                    <a:pt x="1275361" y="44473"/>
                  </a:cubicBezTo>
                  <a:cubicBezTo>
                    <a:pt x="1368906" y="25881"/>
                    <a:pt x="1464118" y="16917"/>
                    <a:pt x="1559492" y="17708"/>
                  </a:cubicBezTo>
                  <a:cubicBezTo>
                    <a:pt x="1708558" y="21709"/>
                    <a:pt x="1852481" y="62095"/>
                    <a:pt x="1993355" y="110481"/>
                  </a:cubicBezTo>
                  <a:cubicBezTo>
                    <a:pt x="2121562" y="154487"/>
                    <a:pt x="2249197" y="200207"/>
                    <a:pt x="2377118" y="244975"/>
                  </a:cubicBezTo>
                  <a:cubicBezTo>
                    <a:pt x="2465272" y="277902"/>
                    <a:pt x="2562169" y="279017"/>
                    <a:pt x="2651057" y="248118"/>
                  </a:cubicBezTo>
                  <a:cubicBezTo>
                    <a:pt x="2799551" y="196873"/>
                    <a:pt x="2949856" y="150772"/>
                    <a:pt x="3098731" y="101052"/>
                  </a:cubicBezTo>
                  <a:cubicBezTo>
                    <a:pt x="3331522" y="23518"/>
                    <a:pt x="3567076" y="-24583"/>
                    <a:pt x="3814631" y="12946"/>
                  </a:cubicBezTo>
                  <a:cubicBezTo>
                    <a:pt x="4027705" y="45235"/>
                    <a:pt x="4231254" y="103147"/>
                    <a:pt x="4417182" y="214685"/>
                  </a:cubicBezTo>
                  <a:cubicBezTo>
                    <a:pt x="4575593" y="309811"/>
                    <a:pt x="4711962" y="437541"/>
                    <a:pt x="4817232" y="589399"/>
                  </a:cubicBezTo>
                  <a:cubicBezTo>
                    <a:pt x="4777132" y="616640"/>
                    <a:pt x="4736937" y="641500"/>
                    <a:pt x="4699503" y="669980"/>
                  </a:cubicBezTo>
                  <a:cubicBezTo>
                    <a:pt x="4282023" y="987162"/>
                    <a:pt x="4089903" y="1403977"/>
                    <a:pt x="4176485" y="1925851"/>
                  </a:cubicBezTo>
                  <a:cubicBezTo>
                    <a:pt x="4253352" y="2388195"/>
                    <a:pt x="4517195" y="2718617"/>
                    <a:pt x="4944486" y="2915023"/>
                  </a:cubicBezTo>
                  <a:cubicBezTo>
                    <a:pt x="4969632" y="2926548"/>
                    <a:pt x="4976395" y="2936930"/>
                    <a:pt x="4965060" y="2962647"/>
                  </a:cubicBezTo>
                  <a:cubicBezTo>
                    <a:pt x="4905719" y="3098665"/>
                    <a:pt x="4852189" y="3237349"/>
                    <a:pt x="4788371" y="3371175"/>
                  </a:cubicBezTo>
                  <a:cubicBezTo>
                    <a:pt x="4622922" y="3718647"/>
                    <a:pt x="4414991" y="4035639"/>
                    <a:pt x="4120383" y="4290623"/>
                  </a:cubicBezTo>
                  <a:cubicBezTo>
                    <a:pt x="3947790" y="4440071"/>
                    <a:pt x="3754147" y="4515604"/>
                    <a:pt x="3524594" y="4492172"/>
                  </a:cubicBezTo>
                  <a:cubicBezTo>
                    <a:pt x="3394006" y="4478837"/>
                    <a:pt x="3270944" y="4439309"/>
                    <a:pt x="3151024" y="4388731"/>
                  </a:cubicBezTo>
                  <a:cubicBezTo>
                    <a:pt x="3013483" y="4330819"/>
                    <a:pt x="2871941" y="4288147"/>
                    <a:pt x="2722971" y="4272526"/>
                  </a:cubicBezTo>
                  <a:cubicBezTo>
                    <a:pt x="2509706" y="4250237"/>
                    <a:pt x="2306252" y="4290433"/>
                    <a:pt x="2108132" y="4367776"/>
                  </a:cubicBezTo>
                  <a:cubicBezTo>
                    <a:pt x="2013834" y="4404447"/>
                    <a:pt x="1919536" y="4441975"/>
                    <a:pt x="1822382" y="4470170"/>
                  </a:cubicBezTo>
                  <a:cubicBezTo>
                    <a:pt x="1592639" y="4536845"/>
                    <a:pt x="1377278" y="4508270"/>
                    <a:pt x="1182016" y="4361584"/>
                  </a:cubicBezTo>
                  <a:cubicBezTo>
                    <a:pt x="1096291" y="4297100"/>
                    <a:pt x="1022853" y="4221091"/>
                    <a:pt x="951987" y="4141652"/>
                  </a:cubicBezTo>
                  <a:cubicBezTo>
                    <a:pt x="645092" y="3796942"/>
                    <a:pt x="402490" y="3412228"/>
                    <a:pt x="232945" y="2981888"/>
                  </a:cubicBezTo>
                  <a:cubicBezTo>
                    <a:pt x="112454" y="2676326"/>
                    <a:pt x="34539" y="2360477"/>
                    <a:pt x="9583" y="2032341"/>
                  </a:cubicBezTo>
                  <a:cubicBezTo>
                    <a:pt x="6917" y="1993479"/>
                    <a:pt x="3107" y="1954522"/>
                    <a:pt x="-227" y="19155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07128D7-E1F9-4C85-9E22-5FE96275A3A0}"/>
                </a:ext>
              </a:extLst>
            </p:cNvPr>
            <p:cNvSpPr/>
            <p:nvPr/>
          </p:nvSpPr>
          <p:spPr>
            <a:xfrm>
              <a:off x="6106814" y="476250"/>
              <a:ext cx="1237775" cy="1400222"/>
            </a:xfrm>
            <a:custGeom>
              <a:avLst/>
              <a:gdLst>
                <a:gd name="connsiteX0" fmla="*/ 1228828 w 1237775"/>
                <a:gd name="connsiteY0" fmla="*/ -56 h 1400222"/>
                <a:gd name="connsiteX1" fmla="*/ 1220541 w 1237775"/>
                <a:gd name="connsiteY1" fmla="*/ 312840 h 1400222"/>
                <a:gd name="connsiteX2" fmla="*/ 349956 w 1237775"/>
                <a:gd name="connsiteY2" fmla="*/ 1347827 h 1400222"/>
                <a:gd name="connsiteX3" fmla="*/ 53252 w 1237775"/>
                <a:gd name="connsiteY3" fmla="*/ 1398976 h 1400222"/>
                <a:gd name="connsiteX4" fmla="*/ 4199 w 1237775"/>
                <a:gd name="connsiteY4" fmla="*/ 1393547 h 1400222"/>
                <a:gd name="connsiteX5" fmla="*/ 1228828 w 1237775"/>
                <a:gd name="connsiteY5" fmla="*/ -56 h 1400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7775" h="1400222">
                  <a:moveTo>
                    <a:pt x="1228828" y="-56"/>
                  </a:moveTo>
                  <a:cubicBezTo>
                    <a:pt x="1241496" y="106052"/>
                    <a:pt x="1241687" y="210542"/>
                    <a:pt x="1220541" y="312840"/>
                  </a:cubicBezTo>
                  <a:cubicBezTo>
                    <a:pt x="1116909" y="814141"/>
                    <a:pt x="815348" y="1151040"/>
                    <a:pt x="349956" y="1347827"/>
                  </a:cubicBezTo>
                  <a:cubicBezTo>
                    <a:pt x="256335" y="1387584"/>
                    <a:pt x="154779" y="1405091"/>
                    <a:pt x="53252" y="1398976"/>
                  </a:cubicBezTo>
                  <a:cubicBezTo>
                    <a:pt x="36774" y="1397928"/>
                    <a:pt x="20296" y="1395356"/>
                    <a:pt x="4199" y="1393547"/>
                  </a:cubicBezTo>
                  <a:cubicBezTo>
                    <a:pt x="-55523" y="720510"/>
                    <a:pt x="496260" y="67095"/>
                    <a:pt x="1228828" y="-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 dirty="0"/>
            </a:p>
          </p:txBody>
        </p:sp>
      </p:grpSp>
      <p:pic>
        <p:nvPicPr>
          <p:cNvPr id="4" name="large_2x">
            <a:hlinkClick r:id="" action="ppaction://media"/>
            <a:extLst>
              <a:ext uri="{FF2B5EF4-FFF2-40B4-BE49-F238E27FC236}">
                <a16:creationId xmlns:a16="http://schemas.microsoft.com/office/drawing/2014/main" id="{6DE31308-5D12-27DE-4D55-C150F76774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4442" y="1876801"/>
            <a:ext cx="8781943" cy="4502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54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867245" y="339616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charset="0"/>
                <a:cs typeface="Inter V" panose="02000503000000020004" charset="0"/>
              </a:rPr>
              <a:t>Handy Design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626646" y="34078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Accuracy and Security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D5D129-A0FC-672E-14C5-8CEC697391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8044" y="1077863"/>
            <a:ext cx="1940664" cy="2289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F91A1A-0A32-E13E-7B47-090428FF36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7381" y="3646754"/>
            <a:ext cx="2361990" cy="26887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DD0D1AF-B36D-9583-BD72-20E17A05DD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7741" y="1139735"/>
            <a:ext cx="1851612" cy="228926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5BC86E-4E1D-B47F-CED6-ABEA77DFF4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63891" y="3646754"/>
            <a:ext cx="2259313" cy="276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70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867245" y="339616"/>
            <a:ext cx="5402262" cy="1172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Efficiency &amp; </a:t>
            </a:r>
          </a:p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Performance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626646" y="34078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User-Friendly Interface</a:t>
            </a:r>
          </a:p>
        </p:txBody>
      </p:sp>
      <p:pic>
        <p:nvPicPr>
          <p:cNvPr id="3" name="Performace">
            <a:hlinkClick r:id="" action="ppaction://media"/>
            <a:extLst>
              <a:ext uri="{FF2B5EF4-FFF2-40B4-BE49-F238E27FC236}">
                <a16:creationId xmlns:a16="http://schemas.microsoft.com/office/drawing/2014/main" id="{212B6F5F-A31C-F08C-F480-ADC15BA32C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st="9159" end="482.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577776" y="2045596"/>
            <a:ext cx="1981200" cy="3635375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F9978B5-714B-8EE2-5D48-E9CF2D8E7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7956"/>
            <a:ext cx="4669260" cy="390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882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9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27CC7EA4-1541-4968-AC35-389789CC94D9}"/>
              </a:ext>
            </a:extLst>
          </p:cNvPr>
          <p:cNvSpPr txBox="1"/>
          <p:nvPr/>
        </p:nvSpPr>
        <p:spPr>
          <a:xfrm>
            <a:off x="867245" y="339616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Always-On display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A34A8A4-84AA-3C0C-76C9-2D06156D7B30}"/>
              </a:ext>
            </a:extLst>
          </p:cNvPr>
          <p:cNvSpPr txBox="1"/>
          <p:nvPr/>
        </p:nvSpPr>
        <p:spPr>
          <a:xfrm>
            <a:off x="5626646" y="340785"/>
            <a:ext cx="5402262" cy="611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IN" sz="2800" dirty="0">
                <a:solidFill>
                  <a:schemeClr val="bg1">
                    <a:lumMod val="95000"/>
                  </a:schemeClr>
                </a:solidFill>
                <a:latin typeface="Aptos" panose="020B0004020202020204" pitchFamily="34" charset="0"/>
                <a:ea typeface="Inter V" panose="02000503000000020004" pitchFamily="2" charset="0"/>
                <a:cs typeface="Inter V" panose="02000503000000020004" pitchFamily="2" charset="0"/>
              </a:rPr>
              <a:t>Crash Detection</a:t>
            </a:r>
          </a:p>
        </p:txBody>
      </p:sp>
      <p:pic>
        <p:nvPicPr>
          <p:cNvPr id="3074" name="Picture 2" descr="Personalized Lock Screen that is dimmed while the photo, time, and widgets stay visible.">
            <a:extLst>
              <a:ext uri="{FF2B5EF4-FFF2-40B4-BE49-F238E27FC236}">
                <a16:creationId xmlns:a16="http://schemas.microsoft.com/office/drawing/2014/main" id="{D4A4E559-84E2-4B36-180A-453BDBF71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4428" y="1139735"/>
            <a:ext cx="2587896" cy="5254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he first prompt you get when Crash Detection is triggered.">
            <a:extLst>
              <a:ext uri="{FF2B5EF4-FFF2-40B4-BE49-F238E27FC236}">
                <a16:creationId xmlns:a16="http://schemas.microsoft.com/office/drawing/2014/main" id="{86C29125-348D-27A7-3C31-C76AD1F3A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8190" y="1037075"/>
            <a:ext cx="2699173" cy="548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792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84CDC3-F5CB-4BF7-A1E5-DC96811E5871}"/>
              </a:ext>
            </a:extLst>
          </p:cNvPr>
          <p:cNvSpPr txBox="1"/>
          <p:nvPr/>
        </p:nvSpPr>
        <p:spPr>
          <a:xfrm>
            <a:off x="4963799" y="3076538"/>
            <a:ext cx="22644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4000" spc="300" dirty="0">
                <a:solidFill>
                  <a:schemeClr val="bg1"/>
                </a:solidFill>
                <a:latin typeface="Aptos" panose="020B0004020202020204" pitchFamily="34" charset="0"/>
                <a:ea typeface="Inter V" panose="02000503000000020004" charset="0"/>
                <a:cs typeface="Inter V" panose="0200050300000002000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830073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1012</TotalTime>
  <Words>338</Words>
  <Application>Microsoft Office PowerPoint</Application>
  <PresentationFormat>Widescreen</PresentationFormat>
  <Paragraphs>33</Paragraphs>
  <Slides>5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Söhne</vt:lpstr>
      <vt:lpstr>Inter V</vt:lpstr>
      <vt:lpstr>Calibri</vt:lpstr>
      <vt:lpstr>Arial</vt:lpstr>
      <vt:lpstr>Aptos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Hoàng Nguyễn</cp:lastModifiedBy>
  <cp:revision>235</cp:revision>
  <dcterms:created xsi:type="dcterms:W3CDTF">2021-10-06T05:29:30Z</dcterms:created>
  <dcterms:modified xsi:type="dcterms:W3CDTF">2023-08-16T15:20:53Z</dcterms:modified>
</cp:coreProperties>
</file>

<file path=docProps/thumbnail.jpeg>
</file>